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8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7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9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0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6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3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78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46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2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8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1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CB02A-9CE9-4BAA-B450-750DEA82079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ADFBC-BCCE-47AA-AB9F-4A7B91CF6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6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 Parte </a:t>
            </a:r>
            <a:r>
              <a:rPr lang="en-US" dirty="0" err="1" smtClean="0"/>
              <a:t>Bollman</a:t>
            </a:r>
            <a:r>
              <a:rPr lang="en-US" dirty="0" smtClean="0"/>
              <a:t> 1807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0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Chief Justice: John Marshall</a:t>
            </a:r>
          </a:p>
          <a:p>
            <a:r>
              <a:rPr lang="en-US" dirty="0" smtClean="0"/>
              <a:t>Associate Justices: </a:t>
            </a:r>
          </a:p>
          <a:p>
            <a:r>
              <a:rPr lang="en-US" dirty="0" smtClean="0"/>
              <a:t>William Cushing, Samuel Chase, </a:t>
            </a:r>
            <a:r>
              <a:rPr lang="en-US" dirty="0" err="1" smtClean="0"/>
              <a:t>Bushrod</a:t>
            </a:r>
            <a:r>
              <a:rPr lang="en-US" dirty="0" smtClean="0"/>
              <a:t> Washington, William Johnson, Henry B. Livingston</a:t>
            </a:r>
          </a:p>
        </p:txBody>
      </p:sp>
    </p:spTree>
    <p:extLst>
      <p:ext uri="{BB962C8B-B14F-4D97-AF65-F5344CB8AC3E}">
        <p14:creationId xmlns:p14="http://schemas.microsoft.com/office/powerpoint/2010/main" val="13367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name of the case:  Ex parte Erick </a:t>
            </a:r>
            <a:r>
              <a:rPr lang="en-US" dirty="0" err="1" smtClean="0"/>
              <a:t>Bollman</a:t>
            </a:r>
            <a:r>
              <a:rPr lang="en-US" dirty="0" smtClean="0"/>
              <a:t> and Ex parte Samuel </a:t>
            </a:r>
            <a:r>
              <a:rPr lang="en-US" dirty="0" err="1" smtClean="0"/>
              <a:t>Swartwout</a:t>
            </a:r>
            <a:endParaRPr lang="en-US" dirty="0" smtClean="0"/>
          </a:p>
          <a:p>
            <a:r>
              <a:rPr lang="en-US" dirty="0" err="1" smtClean="0"/>
              <a:t>Bollman</a:t>
            </a:r>
            <a:r>
              <a:rPr lang="en-US" dirty="0" smtClean="0"/>
              <a:t> and </a:t>
            </a:r>
            <a:r>
              <a:rPr lang="en-US" dirty="0" err="1" smtClean="0"/>
              <a:t>Swartwout</a:t>
            </a:r>
            <a:r>
              <a:rPr lang="en-US" dirty="0" smtClean="0"/>
              <a:t> were imprisoned being charged with treason</a:t>
            </a:r>
          </a:p>
          <a:p>
            <a:r>
              <a:rPr lang="en-US" dirty="0" smtClean="0"/>
              <a:t>They were caught trying to recruit others into the Burr-Wilkinson Plot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9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Supreme Court had power to order that a writ of habeas corpus</a:t>
            </a:r>
          </a:p>
          <a:p>
            <a:r>
              <a:rPr lang="en-US" dirty="0" smtClean="0"/>
              <a:t>They were released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2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 defines treason</a:t>
            </a:r>
          </a:p>
          <a:p>
            <a:r>
              <a:rPr lang="en-US" dirty="0" smtClean="0"/>
              <a:t>Congress can suspend the writ of habeas corpus</a:t>
            </a:r>
          </a:p>
          <a:p>
            <a:r>
              <a:rPr lang="en-US" dirty="0" smtClean="0"/>
              <a:t>Congress can enforce judicial law to circuit courts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20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100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Ex Parte Bollman 1807</vt:lpstr>
      <vt:lpstr>Background</vt:lpstr>
      <vt:lpstr>Holding</vt:lpstr>
      <vt:lpstr>Significance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 Parte Bollman 1807</dc:title>
  <dc:creator>Eduardo Benitez</dc:creator>
  <cp:lastModifiedBy>Jenkins, Mark</cp:lastModifiedBy>
  <cp:revision>2</cp:revision>
  <dcterms:created xsi:type="dcterms:W3CDTF">2012-03-05T18:25:56Z</dcterms:created>
  <dcterms:modified xsi:type="dcterms:W3CDTF">2012-03-05T18:56:22Z</dcterms:modified>
</cp:coreProperties>
</file>